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71" r:id="rId5"/>
    <p:sldId id="261" r:id="rId6"/>
    <p:sldId id="275" r:id="rId7"/>
    <p:sldId id="273" r:id="rId8"/>
    <p:sldId id="259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E3E5B41-E615-4D29-9ADE-54170BEBD05B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F8C17D1-9C16-4EB5-85BE-30468B2C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plus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>
                <a:latin typeface="Algerian" pitchFamily="82" charset="0"/>
              </a:rPr>
              <a:t>The Civil War</a:t>
            </a:r>
            <a:endParaRPr lang="en-US" u="sng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Angel Lopez</a:t>
            </a:r>
            <a:endParaRPr lang="en-US" dirty="0"/>
          </a:p>
        </p:txBody>
      </p:sp>
      <p:pic>
        <p:nvPicPr>
          <p:cNvPr id="1027" name="Picture 3" descr="C:\Documents and Settings\Angel.Lopez\Local Settings\Temporary Internet Files\Content.IE5\GDENSLQJ\MC90003733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8284" y="533400"/>
            <a:ext cx="2775716" cy="1600200"/>
          </a:xfrm>
          <a:prstGeom prst="rect">
            <a:avLst/>
          </a:prstGeom>
          <a:noFill/>
        </p:spPr>
      </p:pic>
      <p:pic>
        <p:nvPicPr>
          <p:cNvPr id="1028" name="Picture 4" descr="C:\Documents and Settings\Angel.Lopez\Local Settings\Temporary Internet Files\Content.IE5\S123OP67\MC90014943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971800"/>
            <a:ext cx="2747433" cy="160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weapons used in the civil war.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Cannons :</a:t>
            </a:r>
          </a:p>
          <a:p>
            <a:pPr marL="608076" indent="-571500">
              <a:buFont typeface="+mj-lt"/>
              <a:buAutoNum type="romanLcPeriod"/>
            </a:pPr>
            <a:r>
              <a:rPr lang="en-US" dirty="0" smtClean="0"/>
              <a:t>Napoleon 12 shot </a:t>
            </a:r>
          </a:p>
          <a:p>
            <a:pPr marL="608076" indent="-571500">
              <a:buFont typeface="+mj-lt"/>
              <a:buAutoNum type="romanL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Howitzer 12,24,32 shot</a:t>
            </a:r>
            <a:endParaRPr lang="en-US" dirty="0" smtClean="0"/>
          </a:p>
          <a:p>
            <a:r>
              <a:rPr lang="en-US" b="0" dirty="0" smtClean="0"/>
              <a:t>Rifles:</a:t>
            </a:r>
          </a:p>
          <a:p>
            <a:pPr marL="608076" indent="-571500">
              <a:buFont typeface="+mj-lt"/>
              <a:buAutoNum type="romanLcPeriod"/>
            </a:pPr>
            <a:r>
              <a:rPr lang="en-US" dirty="0" smtClean="0"/>
              <a:t>Muzzle loaded 2-3 shot</a:t>
            </a:r>
            <a:endParaRPr lang="en-US" b="0" dirty="0" smtClean="0"/>
          </a:p>
          <a:p>
            <a:r>
              <a:rPr lang="en-US" b="0" dirty="0" smtClean="0"/>
              <a:t>Pistols:</a:t>
            </a:r>
          </a:p>
          <a:p>
            <a:pPr marL="608076" indent="-571500">
              <a:buFont typeface="+mj-lt"/>
              <a:buAutoNum type="romanLcPeriod"/>
            </a:pPr>
            <a:r>
              <a:rPr lang="en-US" b="0" dirty="0" smtClean="0"/>
              <a:t>Colt 1851 navy used by confederates 6 shot</a:t>
            </a:r>
          </a:p>
          <a:p>
            <a:pPr marL="608076" indent="-571500">
              <a:buFont typeface="+mj-lt"/>
              <a:buAutoNum type="romanLcPeriod"/>
            </a:pPr>
            <a:r>
              <a:rPr lang="en-US" dirty="0" smtClean="0"/>
              <a:t>Colt army 1860 used by union 6 shot</a:t>
            </a:r>
            <a:endParaRPr lang="en-US" b="0" dirty="0" smtClean="0"/>
          </a:p>
          <a:p>
            <a:r>
              <a:rPr lang="en-US" dirty="0" smtClean="0"/>
              <a:t>Swords: 1850 army officer sword, bayonet close range, put on end of rifle </a:t>
            </a:r>
          </a:p>
          <a:p>
            <a:endParaRPr lang="en-US" dirty="0"/>
          </a:p>
        </p:txBody>
      </p:sp>
      <p:pic>
        <p:nvPicPr>
          <p:cNvPr id="2050" name="Picture 2" descr="C:\Documents and Settings\Angel.Lopez\Local Settings\Temporary Internet Files\Content.IE5\S9YB45A3\MM90004097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934200" y="2971800"/>
            <a:ext cx="1828800" cy="914401"/>
          </a:xfrm>
          <a:prstGeom prst="rect">
            <a:avLst/>
          </a:prstGeom>
          <a:noFill/>
        </p:spPr>
      </p:pic>
      <p:pic>
        <p:nvPicPr>
          <p:cNvPr id="2053" name="Picture 5" descr="C:\Documents and Settings\Angel.Lopez\Local Settings\Temporary Internet Files\Content.IE5\GDENSLQJ\MC90023068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219200"/>
            <a:ext cx="2438400" cy="914399"/>
          </a:xfrm>
          <a:prstGeom prst="rect">
            <a:avLst/>
          </a:prstGeom>
          <a:noFill/>
        </p:spPr>
      </p:pic>
      <p:pic>
        <p:nvPicPr>
          <p:cNvPr id="2054" name="Picture 6" descr="C:\Documents and Settings\Angel.Lopez\Local Settings\Temporary Internet Files\Content.IE5\S123OP67\MC900234323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772400" y="3733800"/>
            <a:ext cx="1043185" cy="1579830"/>
          </a:xfrm>
          <a:prstGeom prst="rect">
            <a:avLst/>
          </a:prstGeom>
          <a:noFill/>
        </p:spPr>
      </p:pic>
      <p:pic>
        <p:nvPicPr>
          <p:cNvPr id="2055" name="Picture 7" descr="C:\Documents and Settings\Angel.Lopez\Local Settings\Temporary Internet Files\Content.IE5\S9YB45A3\MC90001318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416800" y="2362200"/>
            <a:ext cx="1727200" cy="6096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vehicles in 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had trains</a:t>
            </a:r>
          </a:p>
          <a:p>
            <a:r>
              <a:rPr lang="en-US" dirty="0" smtClean="0"/>
              <a:t>Wagons </a:t>
            </a:r>
          </a:p>
          <a:p>
            <a:r>
              <a:rPr lang="en-US" dirty="0" smtClean="0"/>
              <a:t>Boats and horses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2" name="Picture 4" descr="http://americancivilwar.com/pictures/USS_Corondele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1400"/>
            <a:ext cx="5302906" cy="3276600"/>
          </a:xfrm>
          <a:prstGeom prst="rect">
            <a:avLst/>
          </a:prstGeom>
          <a:noFill/>
        </p:spPr>
      </p:pic>
      <p:pic>
        <p:nvPicPr>
          <p:cNvPr id="9218" name="Picture 2" descr="http://www.wheelsthatwonthewest.com/Media/Army_Featured/P1170321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581401"/>
            <a:ext cx="3886200" cy="3276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86400" y="633478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http://www.wheelsthatwonthewest.com/Media/Army_Featured/P1170321L.jpg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http://americancivilwar.com/pictures/USS_Corondelet_1.jpg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222" name="Picture 6" descr="http://www.yorkblog.com/cannonball/PICT00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143000"/>
            <a:ext cx="3886200" cy="24384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257800" y="30480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http://www.yorkblog.com/cannonball/PICT0087.JPG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Documents and Settings\Angel.Lopez\Local Settings\Temporary Internet Files\Content.IE5\S9YB45A3\MC90032646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1524000"/>
            <a:ext cx="1826057" cy="158008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main battles of the civil war were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Fort Sumter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Battle of bull run (1</a:t>
            </a:r>
            <a:r>
              <a:rPr lang="en-US" u="sng" baseline="30000" dirty="0" smtClean="0"/>
              <a:t>st</a:t>
            </a:r>
            <a:r>
              <a:rPr lang="en-US" dirty="0" smtClean="0"/>
              <a:t> 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Battle of Gettysburg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(2</a:t>
            </a:r>
            <a:r>
              <a:rPr lang="en-US" u="sng" baseline="30000" dirty="0" smtClean="0"/>
              <a:t>nd</a:t>
            </a:r>
            <a:r>
              <a:rPr lang="en-US" dirty="0" smtClean="0"/>
              <a:t> ) battle of fort fisher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Battle of Appomattox courthouse  </a:t>
            </a:r>
            <a:endParaRPr lang="en-US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loc.gov/exhibits/treasures/images/at0042b.1s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04755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Battle of fort Sumter 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Started April 12, 1861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Location South Carolina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Brigadier was General for the south and Major Anderson was for the union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reason for the battle was confederates want the fort because it was in there states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There were no casualties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legendsofamerica.com/photos-americanhistory/Battle%20of%20Bull%20Run--July%2021st%201861-500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3508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chemeClr val="bg1"/>
                </a:solidFill>
              </a:rPr>
              <a:t>1</a:t>
            </a:r>
            <a:r>
              <a:rPr lang="en-US" u="sng" baseline="30000" dirty="0" smtClean="0">
                <a:solidFill>
                  <a:schemeClr val="bg1"/>
                </a:solidFill>
              </a:rPr>
              <a:t>st</a:t>
            </a:r>
            <a:r>
              <a:rPr lang="en-US" u="sng" dirty="0" smtClean="0">
                <a:solidFill>
                  <a:schemeClr val="bg1"/>
                </a:solidFill>
              </a:rPr>
              <a:t> battle of bull run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generals for north was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General Irvin McDowell and for south was Brigadier  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Casualties for the north was 2,896 and for south 1,982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date was July 21</a:t>
            </a:r>
            <a:r>
              <a:rPr lang="en-US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1861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Location rich men Virginia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reason for this battle was the union hoped to capture confederate’s capital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moeba.com/dynamic-images/blog/Job/Battle_of_Gettysburg_By_Currier_and_Ives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Battle of Gettysburg  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Started July 1-3, 1863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General George for north and General Robert E. Lee for south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Casualties north: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23,055 south:23,231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Pennsylvania 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reason for this battle was that the confederates wanted to take the unions capital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mazing-planet.net/slike/american-civil-war-art/battle_of_fort_fishe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2</a:t>
            </a:r>
            <a:r>
              <a:rPr lang="en-US" u="sng" baseline="30000" dirty="0" smtClean="0">
                <a:solidFill>
                  <a:srgbClr val="C00000"/>
                </a:solidFill>
              </a:rPr>
              <a:t>nd</a:t>
            </a:r>
            <a:r>
              <a:rPr lang="en-US" u="sng" dirty="0" smtClean="0">
                <a:solidFill>
                  <a:srgbClr val="C00000"/>
                </a:solidFill>
              </a:rPr>
              <a:t> battle of fort fisher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Start and ended January 13-15, 1865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General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Alfred Terry and Admiral David D. Porter for north and General W.H.C.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Whiting and Robert F. </a:t>
            </a:r>
            <a:r>
              <a:rPr lang="en-US" dirty="0" err="1" smtClean="0">
                <a:solidFill>
                  <a:srgbClr val="C00000"/>
                </a:solidFill>
                <a:cs typeface="Times New Roman" pitchFamily="18" charset="0"/>
              </a:rPr>
              <a:t>Hoke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for south</a:t>
            </a:r>
          </a:p>
          <a:p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Casualties for north: 1,338 south: 583</a:t>
            </a:r>
          </a:p>
          <a:p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Location north Carolina</a:t>
            </a:r>
          </a:p>
          <a:p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The reason for this battle was to close of the confederates last port so the couldn’t get supplies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irginiawestern.edu/faculty/vwhansd/HIS121/images/AppomattoxCH.jpg"/>
          <p:cNvPicPr>
            <a:picLocks noChangeAspect="1" noChangeArrowheads="1"/>
          </p:cNvPicPr>
          <p:nvPr/>
        </p:nvPicPr>
        <p:blipFill>
          <a:blip r:embed="rId2">
            <a:lum bright="19000" contrast="-5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>
                <a:solidFill>
                  <a:schemeClr val="bg1"/>
                </a:solidFill>
                <a:latin typeface="Algerian" pitchFamily="82" charset="0"/>
                <a:cs typeface="Raavi" pitchFamily="2"/>
              </a:rPr>
              <a:t>Battle of Appomattox courthouse  </a:t>
            </a:r>
            <a:endParaRPr lang="en-US" u="sng" dirty="0">
              <a:solidFill>
                <a:schemeClr val="bg1"/>
              </a:solidFill>
              <a:latin typeface="Algerian" pitchFamily="82" charset="0"/>
              <a:cs typeface="Raavi" pitchFamily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Started April 7,1865 and ended April 9, 1865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General Robert E. Lee for the south and General Grant of the north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Casualties for north: </a:t>
            </a:r>
            <a: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  <a:t>164, south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500 and 27,800 surrendered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Location in VA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reason for the battle was to put an end to the civil war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did the civil war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It ended by General Robert E. Lee sending a letter to Ulysses s. grant accepting the terms of surrender</a:t>
            </a:r>
          </a:p>
          <a:p>
            <a:r>
              <a:rPr lang="en-US" dirty="0" smtClean="0"/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Terms: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Cannons and other artillery would be turned over.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arms and horses or mules would remain.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imprisonment for treason.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final surrender of Confederate troops happened on June 23, 1865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ransition>
    <p:comb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the civil war effected America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confederates won the civil war there might not be a whole America and slavery might still be hear and all of hour friends that are colored might be slaves.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When did civil war occur?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The civil war began in 1861.</a:t>
            </a:r>
          </a:p>
          <a:p>
            <a:r>
              <a:rPr lang="en-US" dirty="0" smtClean="0">
                <a:latin typeface="Ravie" pitchFamily="82" charset="0"/>
              </a:rPr>
              <a:t>It ended in 1865</a:t>
            </a:r>
            <a:endParaRPr lang="en-US" dirty="0">
              <a:latin typeface="Ravie" pitchFamily="82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avie" pitchFamily="82" charset="0"/>
              </a:rPr>
              <a:t>Who was involved in the civil war?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There were two sides: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lgerian" pitchFamily="82" charset="0"/>
              </a:rPr>
              <a:t>The Union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lgerian" pitchFamily="82" charset="0"/>
              </a:rPr>
              <a:t>Confederates states of America 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</a:t>
            </a:r>
            <a:r>
              <a:rPr lang="en-US" u="sng" dirty="0" smtClean="0">
                <a:solidFill>
                  <a:srgbClr val="0070C0"/>
                </a:solidFill>
              </a:rPr>
              <a:t>Union states </a:t>
            </a:r>
            <a:endParaRPr lang="en-US" u="sng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495800"/>
          </a:xfrm>
        </p:spPr>
        <p:txBody>
          <a:bodyPr>
            <a:normAutofit fontScale="775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California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Connecticut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Michigan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Vermont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Massachusetts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Rhode island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Delaware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Minnesota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West Virginia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Ohio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Maine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Oregon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Maryland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Pennsylvania</a:t>
            </a:r>
          </a:p>
          <a:p>
            <a:pPr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50292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Illinois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Nevada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Indiana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New Hampshire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Iowa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NY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Kansas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New Jersey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Kentucky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chemeClr val="accent6"/>
                </a:solidFill>
              </a:rPr>
              <a:t>Confederates states</a:t>
            </a:r>
            <a:endParaRPr lang="en-US" u="sng" dirty="0">
              <a:solidFill>
                <a:schemeClr val="accent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South Carolina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Mississippi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Alabama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Florida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Georgia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Louisiana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Texas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Virginia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Arkansas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Tennessee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North </a:t>
            </a:r>
            <a:r>
              <a:rPr lang="en-US" dirty="0">
                <a:solidFill>
                  <a:schemeClr val="accent6"/>
                </a:solidFill>
              </a:rPr>
              <a:t>C</a:t>
            </a:r>
            <a:r>
              <a:rPr lang="en-US" dirty="0" smtClean="0">
                <a:solidFill>
                  <a:schemeClr val="accent6"/>
                </a:solidFill>
              </a:rPr>
              <a:t>arolina </a:t>
            </a:r>
            <a:endParaRPr lang="en-U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Confederate states layout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4040188" cy="838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Declared secession prior to Lincoln’s election: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495800" y="1447800"/>
            <a:ext cx="4041775" cy="838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Declared secession after Lincoln’s call for troops: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381000" y="2362200"/>
            <a:ext cx="4040188" cy="39417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South Carolina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Mississippi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Florida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Alabama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Georgia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Louisiana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Texas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572000" y="2286000"/>
            <a:ext cx="4041775" cy="39417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Virginia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Arkansas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Tennessee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North Carolina </a:t>
            </a:r>
          </a:p>
          <a:p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Border states &amp;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Non-Seceded Slave States: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Border states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Non-Seceded Slave States: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West Virginia</a:t>
            </a:r>
          </a:p>
          <a:p>
            <a:r>
              <a:rPr lang="en-US" dirty="0" smtClean="0"/>
              <a:t>Kentucky </a:t>
            </a:r>
          </a:p>
          <a:p>
            <a:r>
              <a:rPr lang="en-US" dirty="0" smtClean="0"/>
              <a:t>Missouri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Delaware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Maryland</a:t>
            </a:r>
          </a:p>
          <a:p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alliances were formed in the war?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Confederates made an alliance with Britain and France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union had no alliances for they were industrial and could make there on weapons </a:t>
            </a:r>
          </a:p>
          <a:p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leader of the union and confederates.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union leader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confederates leaders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Abraham Lincoln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Ulysses S. Grant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/>
              <a:t>Jefferson Davis</a:t>
            </a:r>
            <a:endParaRPr lang="en-US" b="1" dirty="0" smtClean="0">
              <a:latin typeface="Bell MT" pitchFamily="18" charset="0"/>
            </a:endParaRPr>
          </a:p>
          <a:p>
            <a:r>
              <a:rPr lang="en-US" b="1" dirty="0" smtClean="0">
                <a:latin typeface="Bell MT" pitchFamily="18" charset="0"/>
              </a:rPr>
              <a:t>General Robert E. Lee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278</TotalTime>
  <Words>667</Words>
  <Application>Microsoft Office PowerPoint</Application>
  <PresentationFormat>On-screen Show (4:3)</PresentationFormat>
  <Paragraphs>141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Technic</vt:lpstr>
      <vt:lpstr>The Civil War</vt:lpstr>
      <vt:lpstr>When did civil war occur?</vt:lpstr>
      <vt:lpstr>Who was involved in the civil war?</vt:lpstr>
      <vt:lpstr>             Union states </vt:lpstr>
      <vt:lpstr>Confederates states</vt:lpstr>
      <vt:lpstr>Confederate states layout </vt:lpstr>
      <vt:lpstr>Border states &amp; Non-Seceded Slave States: </vt:lpstr>
      <vt:lpstr>What alliances were formed in the war?</vt:lpstr>
      <vt:lpstr>The leader of the union and confederates.</vt:lpstr>
      <vt:lpstr>The weapons used in the civil war.</vt:lpstr>
      <vt:lpstr>The vehicles in the civil war</vt:lpstr>
      <vt:lpstr>The main battles of the civil war were</vt:lpstr>
      <vt:lpstr>Battle of fort Sumter </vt:lpstr>
      <vt:lpstr>1st battle of bull run</vt:lpstr>
      <vt:lpstr>Battle of Gettysburg  </vt:lpstr>
      <vt:lpstr>2nd battle of fort fisher</vt:lpstr>
      <vt:lpstr>Battle of Appomattox courthouse  </vt:lpstr>
      <vt:lpstr>How did the civil war end</vt:lpstr>
      <vt:lpstr>How the civil war effected America 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</dc:title>
  <dc:creator>Angel.lopez</dc:creator>
  <cp:lastModifiedBy>Angel.lopez</cp:lastModifiedBy>
  <cp:revision>48</cp:revision>
  <dcterms:created xsi:type="dcterms:W3CDTF">2011-03-21T15:05:03Z</dcterms:created>
  <dcterms:modified xsi:type="dcterms:W3CDTF">2011-03-29T18:04:04Z</dcterms:modified>
</cp:coreProperties>
</file>